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3" r:id="rId8"/>
    <p:sldId id="262" r:id="rId9"/>
    <p:sldId id="264" r:id="rId10"/>
    <p:sldId id="265" r:id="rId11"/>
    <p:sldId id="266"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183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t>08/03/15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51A0C47-018D-4460-B945-BFF7981B6CA6}" type="datetimeFigureOut">
              <a:rPr lang="en-US" smtClean="0"/>
              <a:t>08/03/15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t>08/03/15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651A0C47-018D-4460-B945-BFF7981B6CA6}" type="datetimeFigureOut">
              <a:rPr lang="en-US" smtClean="0"/>
              <a:t>08/03/15</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9C1F5A0A-F6FC-4FFD-9B49-0DA8697211D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0096"/>
            <a:ext cx="7772400" cy="2073560"/>
          </a:xfrm>
        </p:spPr>
        <p:txBody>
          <a:bodyPr/>
          <a:lstStyle/>
          <a:p>
            <a:r>
              <a:rPr lang="en-US" sz="8000" dirty="0" smtClean="0"/>
              <a:t>Checkers</a:t>
            </a:r>
            <a:endParaRPr lang="en-US" sz="3600" dirty="0"/>
          </a:p>
        </p:txBody>
      </p:sp>
      <p:sp>
        <p:nvSpPr>
          <p:cNvPr id="3" name="Subtitle 2"/>
          <p:cNvSpPr>
            <a:spLocks noGrp="1"/>
          </p:cNvSpPr>
          <p:nvPr>
            <p:ph type="subTitle" idx="1"/>
          </p:nvPr>
        </p:nvSpPr>
        <p:spPr>
          <a:xfrm>
            <a:off x="685800" y="4101787"/>
            <a:ext cx="7772400" cy="1748985"/>
          </a:xfrm>
        </p:spPr>
        <p:txBody>
          <a:bodyPr>
            <a:normAutofit/>
          </a:bodyPr>
          <a:lstStyle/>
          <a:p>
            <a:r>
              <a:rPr lang="en-US" dirty="0" smtClean="0"/>
              <a:t>Developed By..</a:t>
            </a:r>
          </a:p>
          <a:p>
            <a:r>
              <a:rPr lang="en-US" dirty="0" smtClean="0"/>
              <a:t>Vinnie Da Silva</a:t>
            </a:r>
          </a:p>
          <a:p>
            <a:r>
              <a:rPr lang="en-US" dirty="0" smtClean="0"/>
              <a:t>Pratima L. Gauns</a:t>
            </a:r>
            <a:endParaRPr lang="en-US" dirty="0"/>
          </a:p>
        </p:txBody>
      </p:sp>
      <p:sp>
        <p:nvSpPr>
          <p:cNvPr id="4" name="Title 1"/>
          <p:cNvSpPr txBox="1">
            <a:spLocks/>
          </p:cNvSpPr>
          <p:nvPr/>
        </p:nvSpPr>
        <p:spPr>
          <a:xfrm>
            <a:off x="838200" y="535482"/>
            <a:ext cx="7772400" cy="1453453"/>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z="2800" dirty="0"/>
              <a:t>International Women's Day </a:t>
            </a:r>
            <a:r>
              <a:rPr lang="en-US" sz="2800" dirty="0" err="1"/>
              <a:t>Hackathon</a:t>
            </a:r>
            <a:r>
              <a:rPr lang="en-US" sz="2800" dirty="0"/>
              <a:t> 2015</a:t>
            </a:r>
            <a:endParaRPr lang="en-US" sz="2800" dirty="0"/>
          </a:p>
        </p:txBody>
      </p:sp>
    </p:spTree>
    <p:extLst>
      <p:ext uri="{BB962C8B-B14F-4D97-AF65-F5344CB8AC3E}">
        <p14:creationId xmlns:p14="http://schemas.microsoft.com/office/powerpoint/2010/main" val="421728025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51.PNG"/>
          <p:cNvPicPr>
            <a:picLocks noGrp="1" noChangeAspect="1"/>
          </p:cNvPicPr>
          <p:nvPr>
            <p:ph idx="1"/>
          </p:nvPr>
        </p:nvPicPr>
        <p:blipFill>
          <a:blip r:embed="rId2">
            <a:extLst>
              <a:ext uri="{28A0092B-C50C-407E-A947-70E740481C1C}">
                <a14:useLocalDpi xmlns:a14="http://schemas.microsoft.com/office/drawing/2010/main" val="0"/>
              </a:ext>
            </a:extLst>
          </a:blip>
          <a:srcRect l="-41410" r="-41410"/>
          <a:stretch>
            <a:fillRect/>
          </a:stretch>
        </p:blipFill>
        <p:spPr>
          <a:xfrm>
            <a:off x="685800" y="458788"/>
            <a:ext cx="7770813" cy="5667375"/>
          </a:xfrm>
        </p:spPr>
      </p:pic>
    </p:spTree>
    <p:extLst>
      <p:ext uri="{BB962C8B-B14F-4D97-AF65-F5344CB8AC3E}">
        <p14:creationId xmlns:p14="http://schemas.microsoft.com/office/powerpoint/2010/main" val="4438597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Improvement</a:t>
            </a:r>
            <a:endParaRPr lang="en-US" dirty="0"/>
          </a:p>
        </p:txBody>
      </p:sp>
      <p:sp>
        <p:nvSpPr>
          <p:cNvPr id="3" name="Content Placeholder 2"/>
          <p:cNvSpPr>
            <a:spLocks noGrp="1"/>
          </p:cNvSpPr>
          <p:nvPr>
            <p:ph idx="1"/>
          </p:nvPr>
        </p:nvSpPr>
        <p:spPr/>
        <p:txBody>
          <a:bodyPr/>
          <a:lstStyle/>
          <a:p>
            <a:r>
              <a:rPr lang="en-US" dirty="0" smtClean="0"/>
              <a:t>Completing the game logic to enable user to actually proceed with game play.</a:t>
            </a:r>
          </a:p>
          <a:p>
            <a:r>
              <a:rPr lang="en-US" dirty="0"/>
              <a:t>Improving the board and coin detection algorithms to make them work for noisy images and complex images.</a:t>
            </a:r>
          </a:p>
          <a:p>
            <a:r>
              <a:rPr lang="en-US" dirty="0" smtClean="0"/>
              <a:t>Detecting the different shaped coins instead of only </a:t>
            </a:r>
            <a:r>
              <a:rPr lang="en-US" smtClean="0"/>
              <a:t>circular ones.</a:t>
            </a:r>
            <a:endParaRPr lang="en-US" dirty="0" smtClean="0"/>
          </a:p>
          <a:p>
            <a:endParaRPr lang="en-US" dirty="0"/>
          </a:p>
        </p:txBody>
      </p:sp>
    </p:spTree>
    <p:extLst>
      <p:ext uri="{BB962C8B-B14F-4D97-AF65-F5344CB8AC3E}">
        <p14:creationId xmlns:p14="http://schemas.microsoft.com/office/powerpoint/2010/main" val="915455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57682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a:t>
            </a:r>
            <a:endParaRPr lang="en-US" dirty="0"/>
          </a:p>
        </p:txBody>
      </p:sp>
      <p:sp>
        <p:nvSpPr>
          <p:cNvPr id="3" name="Content Placeholder 2"/>
          <p:cNvSpPr>
            <a:spLocks noGrp="1"/>
          </p:cNvSpPr>
          <p:nvPr>
            <p:ph idx="1"/>
          </p:nvPr>
        </p:nvSpPr>
        <p:spPr/>
        <p:txBody>
          <a:bodyPr/>
          <a:lstStyle/>
          <a:p>
            <a:pPr marL="0" indent="0">
              <a:buNone/>
            </a:pPr>
            <a:r>
              <a:rPr lang="en-US" dirty="0"/>
              <a:t>While playing and interesting real world board game with your best buddy, what would you do if you are called by some urgent work?  Unfortunately, you’ll have to leave the game in the middle and run away</a:t>
            </a:r>
            <a:r>
              <a:rPr lang="en-US" dirty="0" smtClean="0"/>
              <a:t>.</a:t>
            </a:r>
          </a:p>
          <a:p>
            <a:pPr marL="0" indent="0">
              <a:buNone/>
            </a:pPr>
            <a:r>
              <a:rPr lang="en-US" dirty="0"/>
              <a:t>What if you could capture the game’s state on a device easily and resume the play on the device after some time.</a:t>
            </a:r>
          </a:p>
          <a:p>
            <a:pPr marL="0" indent="0">
              <a:buNone/>
            </a:pPr>
            <a:r>
              <a:rPr lang="en-US" dirty="0"/>
              <a:t>That’s the concept we tried demonstrating through our app using a Checker  Board game.</a:t>
            </a:r>
            <a:endParaRPr lang="en-US" dirty="0"/>
          </a:p>
        </p:txBody>
      </p:sp>
    </p:spTree>
    <p:extLst>
      <p:ext uri="{BB962C8B-B14F-4D97-AF65-F5344CB8AC3E}">
        <p14:creationId xmlns:p14="http://schemas.microsoft.com/office/powerpoint/2010/main" val="40610790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a:t>
            </a:r>
            <a:endParaRPr lang="en-US" dirty="0"/>
          </a:p>
        </p:txBody>
      </p:sp>
      <p:sp>
        <p:nvSpPr>
          <p:cNvPr id="3" name="Content Placeholder 2"/>
          <p:cNvSpPr>
            <a:spLocks noGrp="1"/>
          </p:cNvSpPr>
          <p:nvPr>
            <p:ph idx="1"/>
          </p:nvPr>
        </p:nvSpPr>
        <p:spPr>
          <a:xfrm>
            <a:off x="685800" y="1869141"/>
            <a:ext cx="7770813" cy="4257022"/>
          </a:xfrm>
        </p:spPr>
        <p:txBody>
          <a:bodyPr/>
          <a:lstStyle/>
          <a:p>
            <a:pPr marL="0" indent="0" algn="ctr">
              <a:buNone/>
            </a:pPr>
            <a:r>
              <a:rPr lang="en-US" dirty="0" smtClean="0"/>
              <a:t> Screen 1- Image Capture Screen</a:t>
            </a:r>
          </a:p>
          <a:p>
            <a:pPr marL="0" indent="0">
              <a:buNone/>
            </a:pPr>
            <a:r>
              <a:rPr lang="en-US" dirty="0" smtClean="0"/>
              <a:t>Allows you to capture an image. Adjust the </a:t>
            </a:r>
            <a:r>
              <a:rPr lang="en-US" dirty="0" err="1" smtClean="0"/>
              <a:t>iPad</a:t>
            </a:r>
            <a:r>
              <a:rPr lang="en-US" dirty="0" smtClean="0"/>
              <a:t> camera to correctly fit the displayed frame with your game board. </a:t>
            </a:r>
            <a:r>
              <a:rPr lang="en-US" dirty="0" smtClean="0"/>
              <a:t>Once done tap the screen to capture.</a:t>
            </a:r>
            <a:endParaRPr lang="en-US" dirty="0" smtClean="0"/>
          </a:p>
          <a:p>
            <a:pPr marL="0" indent="0">
              <a:buNone/>
            </a:pPr>
            <a:r>
              <a:rPr lang="en-US" dirty="0" smtClean="0"/>
              <a:t>We detect the board edges and show the preview of the captured image. User can either select the image and </a:t>
            </a:r>
            <a:r>
              <a:rPr lang="en-US" dirty="0" smtClean="0"/>
              <a:t>tap on “Next” </a:t>
            </a:r>
            <a:r>
              <a:rPr lang="en-US" dirty="0" smtClean="0"/>
              <a:t>or </a:t>
            </a:r>
            <a:r>
              <a:rPr lang="en-US" dirty="0" smtClean="0"/>
              <a:t>opt to recapture using “Reset”.</a:t>
            </a:r>
            <a:endParaRPr lang="en-US" dirty="0" smtClean="0"/>
          </a:p>
          <a:p>
            <a:pPr marL="0" indent="0">
              <a:buNone/>
            </a:pPr>
            <a:r>
              <a:rPr lang="en-US" dirty="0" smtClean="0"/>
              <a:t>The “Select Demo Picture” allows to select a static picture for demo purpose in case game board is not </a:t>
            </a:r>
            <a:r>
              <a:rPr lang="en-US" dirty="0" smtClean="0"/>
              <a:t>availab</a:t>
            </a:r>
            <a:r>
              <a:rPr lang="en-US" dirty="0" smtClean="0"/>
              <a:t>le for capturing image</a:t>
            </a:r>
            <a:r>
              <a:rPr lang="en-US" dirty="0" smtClean="0"/>
              <a:t>.</a:t>
            </a:r>
            <a:endParaRPr lang="en-US" dirty="0" smtClean="0"/>
          </a:p>
        </p:txBody>
      </p:sp>
    </p:spTree>
    <p:extLst>
      <p:ext uri="{BB962C8B-B14F-4D97-AF65-F5344CB8AC3E}">
        <p14:creationId xmlns:p14="http://schemas.microsoft.com/office/powerpoint/2010/main" val="362274835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0055.PNG"/>
          <p:cNvPicPr>
            <a:picLocks noGrp="1" noChangeAspect="1"/>
          </p:cNvPicPr>
          <p:nvPr>
            <p:ph idx="1"/>
          </p:nvPr>
        </p:nvPicPr>
        <p:blipFill>
          <a:blip r:embed="rId2">
            <a:extLst>
              <a:ext uri="{28A0092B-C50C-407E-A947-70E740481C1C}">
                <a14:useLocalDpi xmlns:a14="http://schemas.microsoft.com/office/drawing/2010/main" val="0"/>
              </a:ext>
            </a:extLst>
          </a:blip>
          <a:srcRect l="-41899" r="-41899"/>
          <a:stretch>
            <a:fillRect/>
          </a:stretch>
        </p:blipFill>
        <p:spPr>
          <a:xfrm>
            <a:off x="685800" y="488950"/>
            <a:ext cx="7770813" cy="5637213"/>
          </a:xfrm>
        </p:spPr>
      </p:pic>
    </p:spTree>
    <p:extLst>
      <p:ext uri="{BB962C8B-B14F-4D97-AF65-F5344CB8AC3E}">
        <p14:creationId xmlns:p14="http://schemas.microsoft.com/office/powerpoint/2010/main" val="19682707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0046.PNG"/>
          <p:cNvPicPr>
            <a:picLocks noGrp="1" noChangeAspect="1"/>
          </p:cNvPicPr>
          <p:nvPr>
            <p:ph idx="1"/>
          </p:nvPr>
        </p:nvPicPr>
        <p:blipFill>
          <a:blip r:embed="rId2">
            <a:extLst>
              <a:ext uri="{28A0092B-C50C-407E-A947-70E740481C1C}">
                <a14:useLocalDpi xmlns:a14="http://schemas.microsoft.com/office/drawing/2010/main" val="0"/>
              </a:ext>
            </a:extLst>
          </a:blip>
          <a:srcRect l="-41899" r="-41899"/>
          <a:stretch>
            <a:fillRect/>
          </a:stretch>
        </p:blipFill>
        <p:spPr>
          <a:xfrm>
            <a:off x="685800" y="488950"/>
            <a:ext cx="7770813" cy="5637213"/>
          </a:xfrm>
        </p:spPr>
      </p:pic>
    </p:spTree>
    <p:extLst>
      <p:ext uri="{BB962C8B-B14F-4D97-AF65-F5344CB8AC3E}">
        <p14:creationId xmlns:p14="http://schemas.microsoft.com/office/powerpoint/2010/main" val="231234583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47.PNG"/>
          <p:cNvPicPr>
            <a:picLocks noGrp="1" noChangeAspect="1"/>
          </p:cNvPicPr>
          <p:nvPr>
            <p:ph idx="1"/>
          </p:nvPr>
        </p:nvPicPr>
        <p:blipFill>
          <a:blip r:embed="rId2">
            <a:extLst>
              <a:ext uri="{28A0092B-C50C-407E-A947-70E740481C1C}">
                <a14:useLocalDpi xmlns:a14="http://schemas.microsoft.com/office/drawing/2010/main" val="0"/>
              </a:ext>
            </a:extLst>
          </a:blip>
          <a:srcRect l="-40926" r="-40926"/>
          <a:stretch>
            <a:fillRect/>
          </a:stretch>
        </p:blipFill>
        <p:spPr>
          <a:xfrm>
            <a:off x="685800" y="428625"/>
            <a:ext cx="7770813" cy="5697538"/>
          </a:xfrm>
        </p:spPr>
      </p:pic>
    </p:spTree>
    <p:extLst>
      <p:ext uri="{BB962C8B-B14F-4D97-AF65-F5344CB8AC3E}">
        <p14:creationId xmlns:p14="http://schemas.microsoft.com/office/powerpoint/2010/main" val="13876429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48.PNG"/>
          <p:cNvPicPr>
            <a:picLocks noGrp="1" noChangeAspect="1"/>
          </p:cNvPicPr>
          <p:nvPr>
            <p:ph idx="1"/>
          </p:nvPr>
        </p:nvPicPr>
        <p:blipFill>
          <a:blip r:embed="rId2">
            <a:extLst>
              <a:ext uri="{28A0092B-C50C-407E-A947-70E740481C1C}">
                <a14:useLocalDpi xmlns:a14="http://schemas.microsoft.com/office/drawing/2010/main" val="0"/>
              </a:ext>
            </a:extLst>
          </a:blip>
          <a:srcRect l="-43693" r="-43693"/>
          <a:stretch>
            <a:fillRect/>
          </a:stretch>
        </p:blipFill>
        <p:spPr>
          <a:xfrm>
            <a:off x="685800" y="596900"/>
            <a:ext cx="7770813" cy="5529263"/>
          </a:xfrm>
        </p:spPr>
      </p:pic>
    </p:spTree>
    <p:extLst>
      <p:ext uri="{BB962C8B-B14F-4D97-AF65-F5344CB8AC3E}">
        <p14:creationId xmlns:p14="http://schemas.microsoft.com/office/powerpoint/2010/main" val="9645302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a:t>
            </a:r>
            <a:endParaRPr lang="en-US" dirty="0"/>
          </a:p>
        </p:txBody>
      </p:sp>
      <p:sp>
        <p:nvSpPr>
          <p:cNvPr id="3" name="Content Placeholder 2"/>
          <p:cNvSpPr>
            <a:spLocks noGrp="1"/>
          </p:cNvSpPr>
          <p:nvPr>
            <p:ph idx="1"/>
          </p:nvPr>
        </p:nvSpPr>
        <p:spPr/>
        <p:txBody>
          <a:bodyPr/>
          <a:lstStyle/>
          <a:p>
            <a:pPr marL="0" indent="0" algn="ctr">
              <a:buNone/>
            </a:pPr>
            <a:r>
              <a:rPr lang="en-US" dirty="0" smtClean="0"/>
              <a:t>Screen 2 – Game Screen</a:t>
            </a:r>
          </a:p>
          <a:p>
            <a:pPr marL="0" indent="0">
              <a:buNone/>
            </a:pPr>
            <a:r>
              <a:rPr lang="en-US" dirty="0" smtClean="0"/>
              <a:t>The captured image is passed to this </a:t>
            </a:r>
            <a:r>
              <a:rPr lang="en-US" dirty="0" smtClean="0"/>
              <a:t>screen. We detect the colors for each check and draw them to present the board.</a:t>
            </a:r>
          </a:p>
          <a:p>
            <a:pPr marL="0" indent="0">
              <a:buNone/>
            </a:pPr>
            <a:r>
              <a:rPr lang="en-US" dirty="0" smtClean="0"/>
              <a:t>Using Image Processing techniques, w</a:t>
            </a:r>
            <a:r>
              <a:rPr lang="en-US" dirty="0" smtClean="0"/>
              <a:t>e </a:t>
            </a:r>
            <a:r>
              <a:rPr lang="en-US" dirty="0" smtClean="0"/>
              <a:t>detect the coins within each </a:t>
            </a:r>
            <a:r>
              <a:rPr lang="en-US" dirty="0" smtClean="0"/>
              <a:t>check. Find out the color of each coin and draw them </a:t>
            </a:r>
            <a:r>
              <a:rPr lang="en-US" dirty="0" smtClean="0"/>
              <a:t>with </a:t>
            </a:r>
            <a:r>
              <a:rPr lang="en-US" dirty="0" smtClean="0"/>
              <a:t>their </a:t>
            </a:r>
            <a:r>
              <a:rPr lang="en-US" dirty="0" smtClean="0"/>
              <a:t>actual </a:t>
            </a:r>
            <a:r>
              <a:rPr lang="en-US" dirty="0" smtClean="0"/>
              <a:t>colors.</a:t>
            </a:r>
            <a:endParaRPr lang="en-US" dirty="0" smtClean="0"/>
          </a:p>
          <a:p>
            <a:pPr marL="0" indent="0">
              <a:buNone/>
            </a:pPr>
            <a:r>
              <a:rPr lang="en-US" dirty="0" smtClean="0"/>
              <a:t>The coins can be moved across to proceed with game </a:t>
            </a:r>
            <a:r>
              <a:rPr lang="en-US" dirty="0" smtClean="0"/>
              <a:t>play. </a:t>
            </a:r>
            <a:r>
              <a:rPr lang="en-US" dirty="0" smtClean="0"/>
              <a:t>Due </a:t>
            </a:r>
            <a:r>
              <a:rPr lang="en-US" dirty="0"/>
              <a:t>to time </a:t>
            </a:r>
            <a:r>
              <a:rPr lang="en-US" dirty="0" smtClean="0"/>
              <a:t>constraints </a:t>
            </a:r>
            <a:r>
              <a:rPr lang="en-US" dirty="0"/>
              <a:t>we have implemented the only diagonal coin movement for demonstration purpose</a:t>
            </a:r>
            <a:r>
              <a:rPr lang="en-US" dirty="0" smtClean="0"/>
              <a:t>. </a:t>
            </a:r>
            <a:r>
              <a:rPr lang="en-US" dirty="0" smtClean="0"/>
              <a:t>The actual game logic is not added. </a:t>
            </a:r>
            <a:endParaRPr lang="en-US" dirty="0" smtClean="0"/>
          </a:p>
        </p:txBody>
      </p:sp>
    </p:spTree>
    <p:extLst>
      <p:ext uri="{BB962C8B-B14F-4D97-AF65-F5344CB8AC3E}">
        <p14:creationId xmlns:p14="http://schemas.microsoft.com/office/powerpoint/2010/main" val="34184327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50.PNG"/>
          <p:cNvPicPr>
            <a:picLocks noGrp="1" noChangeAspect="1"/>
          </p:cNvPicPr>
          <p:nvPr>
            <p:ph idx="1"/>
          </p:nvPr>
        </p:nvPicPr>
        <p:blipFill>
          <a:blip r:embed="rId2">
            <a:extLst>
              <a:ext uri="{28A0092B-C50C-407E-A947-70E740481C1C}">
                <a14:useLocalDpi xmlns:a14="http://schemas.microsoft.com/office/drawing/2010/main" val="0"/>
              </a:ext>
            </a:extLst>
          </a:blip>
          <a:srcRect l="-40673" r="-40673"/>
          <a:stretch>
            <a:fillRect/>
          </a:stretch>
        </p:blipFill>
        <p:spPr>
          <a:xfrm>
            <a:off x="685800" y="412750"/>
            <a:ext cx="7770813" cy="5713413"/>
          </a:xfrm>
        </p:spPr>
      </p:pic>
    </p:spTree>
    <p:extLst>
      <p:ext uri="{BB962C8B-B14F-4D97-AF65-F5344CB8AC3E}">
        <p14:creationId xmlns:p14="http://schemas.microsoft.com/office/powerpoint/2010/main" val="1400285859"/>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362</TotalTime>
  <Words>283</Words>
  <Application>Microsoft Macintosh PowerPoint</Application>
  <PresentationFormat>On-screen Show (4:3)</PresentationFormat>
  <Paragraphs>24</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Story</vt:lpstr>
      <vt:lpstr>Checkers</vt:lpstr>
      <vt:lpstr>Concept</vt:lpstr>
      <vt:lpstr>Screens</vt:lpstr>
      <vt:lpstr>PowerPoint Presentation</vt:lpstr>
      <vt:lpstr>PowerPoint Presentation</vt:lpstr>
      <vt:lpstr>PowerPoint Presentation</vt:lpstr>
      <vt:lpstr>PowerPoint Presentation</vt:lpstr>
      <vt:lpstr>Screens</vt:lpstr>
      <vt:lpstr>PowerPoint Presentation</vt:lpstr>
      <vt:lpstr>PowerPoint Presentation</vt:lpstr>
      <vt:lpstr>Future Improvement</vt:lpstr>
      <vt:lpstr>References</vt:lpstr>
    </vt:vector>
  </TitlesOfParts>
  <Company>CCI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dc:title>
  <dc:creator>Pratima  Gauns</dc:creator>
  <cp:lastModifiedBy>Pratima  Gauns</cp:lastModifiedBy>
  <cp:revision>31</cp:revision>
  <dcterms:created xsi:type="dcterms:W3CDTF">2015-03-08T05:41:12Z</dcterms:created>
  <dcterms:modified xsi:type="dcterms:W3CDTF">2015-03-08T13:20:37Z</dcterms:modified>
</cp:coreProperties>
</file>